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sldIdLst>
    <p:sldId id="343" r:id="rId2"/>
    <p:sldId id="362" r:id="rId3"/>
    <p:sldId id="363" r:id="rId4"/>
    <p:sldId id="364" r:id="rId5"/>
    <p:sldId id="365" r:id="rId6"/>
    <p:sldId id="366" r:id="rId7"/>
    <p:sldId id="369" r:id="rId8"/>
    <p:sldId id="346" r:id="rId9"/>
    <p:sldId id="371" r:id="rId10"/>
    <p:sldId id="372" r:id="rId11"/>
    <p:sldId id="373" r:id="rId12"/>
    <p:sldId id="344" r:id="rId13"/>
    <p:sldId id="345" r:id="rId14"/>
    <p:sldId id="361" r:id="rId15"/>
    <p:sldId id="347" r:id="rId16"/>
    <p:sldId id="367" r:id="rId17"/>
    <p:sldId id="368" r:id="rId18"/>
    <p:sldId id="370" r:id="rId19"/>
    <p:sldId id="348" r:id="rId20"/>
    <p:sldId id="350" r:id="rId21"/>
    <p:sldId id="349" r:id="rId22"/>
    <p:sldId id="351" r:id="rId23"/>
    <p:sldId id="352" r:id="rId24"/>
    <p:sldId id="353" r:id="rId25"/>
    <p:sldId id="354" r:id="rId26"/>
    <p:sldId id="355" r:id="rId27"/>
    <p:sldId id="356" r:id="rId28"/>
    <p:sldId id="357" r:id="rId29"/>
    <p:sldId id="358" r:id="rId30"/>
    <p:sldId id="359" r:id="rId31"/>
    <p:sldId id="36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4634" autoAdjust="0"/>
  </p:normalViewPr>
  <p:slideViewPr>
    <p:cSldViewPr snapToGrid="0">
      <p:cViewPr varScale="1">
        <p:scale>
          <a:sx n="66" d="100"/>
          <a:sy n="66" d="100"/>
        </p:scale>
        <p:origin x="72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12/25/2020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12/25/2020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>
                <a:solidFill>
                  <a:schemeClr val="tx1"/>
                </a:solidFill>
              </a:defRPr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12/25/2020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942871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1973589"/>
            <a:ext cx="5711810" cy="3941540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21039"/>
            <a:ext cx="4589130" cy="5603086"/>
          </a:xfrm>
          <a:solidFill>
            <a:srgbClr val="EDEFF7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03250"/>
            <a:ext cx="10921998" cy="3294019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noProof="0" smtClean="0"/>
              <a:t>12/25/2020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4217870" y="0"/>
            <a:ext cx="3599236" cy="68579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12/25/2020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707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noProof="0" smtClean="0"/>
              <a:t>12/25/2020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>
            <a:extLst>
              <a:ext uri="{FF2B5EF4-FFF2-40B4-BE49-F238E27FC236}">
                <a16:creationId xmlns:a16="http://schemas.microsoft.com/office/drawing/2014/main" id="{64248D99-2B30-464D-B9B7-4E5C3A1F3FB2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3FAFF55B-FDE6-394B-A39B-22627D8FB6E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noProof="0" smtClean="0"/>
              <a:t>12/25/2020</a:t>
            </a:fld>
            <a:endParaRPr lang="en-US" noProof="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9E345E4-E77C-484E-9FBB-E4EC71F08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322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83ACCAC0-2C8A-CE43-8C55-22BB53C73920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12/25/2020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4076461-FF7A-8843-B7F9-D041F3FB2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039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12/25/2020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12/25/2020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229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12/25/2020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12/25/2020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/>
            <a:r>
              <a:rPr lang="en-US" noProof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noProof="0" smtClean="0"/>
              <a:t>12/25/2020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84" r:id="rId4"/>
    <p:sldLayoutId id="2147483678" r:id="rId5"/>
    <p:sldLayoutId id="2147483688" r:id="rId6"/>
    <p:sldLayoutId id="2147483679" r:id="rId7"/>
    <p:sldLayoutId id="2147483692" r:id="rId8"/>
    <p:sldLayoutId id="2147483691" r:id="rId9"/>
    <p:sldLayoutId id="2147483690" r:id="rId10"/>
    <p:sldLayoutId id="2147483689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ye-icon-symbol-look-vision-see-1915454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ftcoastnaturals.com/our-story/mission-vision-statemen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lasacs.com/ap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www.onlinewebfonts.com/icon/252598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Student Management System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Erdem demir 030118060</a:t>
            </a:r>
          </a:p>
          <a:p>
            <a:r>
              <a:rPr lang="tr-TR" dirty="0"/>
              <a:t>Tayyib Bayram 030118106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365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800" dirty="0"/>
              <a:t>Concurrent datbase creatıon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88255" y="1507787"/>
            <a:ext cx="8015489" cy="504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16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800" dirty="0"/>
              <a:t>Concurrent datbase creatıon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88255" y="1507787"/>
            <a:ext cx="8015488" cy="504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64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800" dirty="0"/>
              <a:t>HOME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88254" y="1507787"/>
            <a:ext cx="8015491" cy="504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75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800" dirty="0"/>
              <a:t>Departments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88255" y="1507787"/>
            <a:ext cx="8015489" cy="504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800" dirty="0"/>
              <a:t>Department</a:t>
            </a:r>
            <a:r>
              <a:rPr lang="en-US" sz="4800" dirty="0"/>
              <a:t> ONLY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5A648C-CAE5-42AA-9F66-D44C23B4A9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52481" y="1507787"/>
            <a:ext cx="8087037" cy="508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86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Students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88255" y="1507787"/>
            <a:ext cx="8015488" cy="504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4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Teachers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88255" y="1507787"/>
            <a:ext cx="8015488" cy="504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64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PEOPLE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88256" y="1507787"/>
            <a:ext cx="8015486" cy="504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26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Left TEACHERS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88256" y="1507787"/>
            <a:ext cx="8015486" cy="504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00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MATH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01ACA-C966-46B6-A9A7-27A5D5854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113" y="1507787"/>
            <a:ext cx="7697773" cy="4842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38100" r="74665" b="10785"/>
          <a:stretch/>
        </p:blipFill>
        <p:spPr>
          <a:xfrm>
            <a:off x="5161071" y="1800117"/>
            <a:ext cx="3744803" cy="475309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958520-8748-43D4-86FE-B1A22558218A}"/>
              </a:ext>
            </a:extLst>
          </p:cNvPr>
          <p:cNvCxnSpPr>
            <a:cxnSpLocks/>
          </p:cNvCxnSpPr>
          <p:nvPr/>
        </p:nvCxnSpPr>
        <p:spPr>
          <a:xfrm flipV="1">
            <a:off x="3514725" y="4176665"/>
            <a:ext cx="1476375" cy="50006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737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83199DB-0D19-4A10-B3A5-137A0F5CD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3870" y="942871"/>
            <a:ext cx="5711810" cy="587584"/>
          </a:xfrm>
        </p:spPr>
        <p:txBody>
          <a:bodyPr>
            <a:normAutofit fontScale="90000"/>
          </a:bodyPr>
          <a:lstStyle/>
          <a:p>
            <a:r>
              <a:rPr lang="en-US" sz="4000" b="1" dirty="0" err="1"/>
              <a:t>Proje</a:t>
            </a:r>
            <a:r>
              <a:rPr lang="en-US" sz="4000" b="1" dirty="0"/>
              <a:t> </a:t>
            </a:r>
            <a:r>
              <a:rPr lang="en-US" sz="4000" b="1" dirty="0" err="1"/>
              <a:t>hakkında</a:t>
            </a:r>
            <a:endParaRPr lang="en-US" sz="4000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39F1E8-48E2-4E53-B0FB-C34073ADA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1973589"/>
            <a:ext cx="5711810" cy="394154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Üniversitede</a:t>
            </a:r>
            <a:r>
              <a:rPr lang="en-US" sz="2400" dirty="0"/>
              <a:t>, </a:t>
            </a:r>
            <a:r>
              <a:rPr lang="en-US" sz="2400" dirty="0" err="1"/>
              <a:t>yazılım</a:t>
            </a:r>
            <a:r>
              <a:rPr lang="en-US" sz="2400" dirty="0"/>
              <a:t> </a:t>
            </a:r>
            <a:r>
              <a:rPr lang="en-US" sz="2400" dirty="0" err="1"/>
              <a:t>tarafındaki</a:t>
            </a:r>
            <a:r>
              <a:rPr lang="en-US" sz="2400" dirty="0"/>
              <a:t> </a:t>
            </a:r>
            <a:r>
              <a:rPr lang="en-US" sz="2400" dirty="0" err="1"/>
              <a:t>kişilerin</a:t>
            </a:r>
            <a:r>
              <a:rPr lang="en-US" sz="2400" dirty="0"/>
              <a:t> </a:t>
            </a:r>
            <a:r>
              <a:rPr lang="en-US" sz="2400" dirty="0" err="1"/>
              <a:t>kullanacağı</a:t>
            </a:r>
            <a:r>
              <a:rPr lang="en-US" sz="2400" dirty="0"/>
              <a:t> </a:t>
            </a:r>
            <a:r>
              <a:rPr lang="en-US" sz="2400" dirty="0" err="1"/>
              <a:t>öğrenci</a:t>
            </a:r>
            <a:r>
              <a:rPr lang="en-US" sz="2400" dirty="0"/>
              <a:t> </a:t>
            </a:r>
            <a:r>
              <a:rPr lang="en-US" sz="2400" dirty="0" err="1"/>
              <a:t>yönetim</a:t>
            </a:r>
            <a:r>
              <a:rPr lang="en-US" sz="2400" dirty="0"/>
              <a:t> </a:t>
            </a:r>
            <a:r>
              <a:rPr lang="en-US" sz="2400" dirty="0" err="1"/>
              <a:t>sistemi</a:t>
            </a:r>
            <a:r>
              <a:rPr lang="en-U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Yazılım</a:t>
            </a:r>
            <a:r>
              <a:rPr lang="en-US" sz="2400" dirty="0"/>
              <a:t> </a:t>
            </a:r>
            <a:r>
              <a:rPr lang="en-US" sz="2400" dirty="0" err="1"/>
              <a:t>tarafındaki</a:t>
            </a:r>
            <a:r>
              <a:rPr lang="en-US" sz="2400" dirty="0"/>
              <a:t> </a:t>
            </a:r>
            <a:r>
              <a:rPr lang="en-US" sz="2400" dirty="0" err="1"/>
              <a:t>kişilerin</a:t>
            </a:r>
            <a:r>
              <a:rPr lang="en-US" sz="2400" dirty="0"/>
              <a:t> </a:t>
            </a:r>
            <a:r>
              <a:rPr lang="en-US" sz="2400" dirty="0" err="1"/>
              <a:t>üniversite</a:t>
            </a:r>
            <a:r>
              <a:rPr lang="en-US" sz="2400" dirty="0"/>
              <a:t> </a:t>
            </a:r>
            <a:r>
              <a:rPr lang="en-US" sz="2400" dirty="0" err="1"/>
              <a:t>öğrencilerin</a:t>
            </a:r>
            <a:r>
              <a:rPr lang="en-US" sz="2400" dirty="0"/>
              <a:t> </a:t>
            </a:r>
            <a:r>
              <a:rPr lang="en-US" sz="2400" dirty="0" err="1"/>
              <a:t>isimlerini</a:t>
            </a:r>
            <a:r>
              <a:rPr lang="en-US" sz="2400" dirty="0"/>
              <a:t>, </a:t>
            </a:r>
            <a:r>
              <a:rPr lang="en-US" sz="2400" dirty="0" err="1"/>
              <a:t>soyisimlerini</a:t>
            </a:r>
            <a:r>
              <a:rPr lang="en-US" sz="2400" dirty="0"/>
              <a:t>, </a:t>
            </a:r>
            <a:r>
              <a:rPr lang="en-US" sz="2400" dirty="0" err="1"/>
              <a:t>numaralarını</a:t>
            </a:r>
            <a:r>
              <a:rPr lang="en-US" sz="2400" dirty="0"/>
              <a:t>, </a:t>
            </a:r>
            <a:r>
              <a:rPr lang="en-US" sz="2400" dirty="0" err="1"/>
              <a:t>notlarını</a:t>
            </a:r>
            <a:r>
              <a:rPr lang="en-US" sz="2400" dirty="0"/>
              <a:t>, </a:t>
            </a:r>
            <a:r>
              <a:rPr lang="en-US" sz="2400" dirty="0" err="1"/>
              <a:t>emaillerini</a:t>
            </a:r>
            <a:r>
              <a:rPr lang="en-US" sz="2400" dirty="0"/>
              <a:t>, </a:t>
            </a:r>
            <a:r>
              <a:rPr lang="en-US" sz="2400" dirty="0" err="1"/>
              <a:t>bölümlerini</a:t>
            </a:r>
            <a:r>
              <a:rPr lang="en-US" sz="2400" dirty="0"/>
              <a:t> </a:t>
            </a:r>
            <a:r>
              <a:rPr lang="en-US" sz="2400" dirty="0" err="1"/>
              <a:t>kaydedebilir</a:t>
            </a:r>
            <a:r>
              <a:rPr lang="en-U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Ayrıca</a:t>
            </a:r>
            <a:r>
              <a:rPr lang="en-US" sz="2400" dirty="0"/>
              <a:t> </a:t>
            </a:r>
            <a:r>
              <a:rPr lang="en-US" sz="2400" dirty="0" err="1"/>
              <a:t>bölüm</a:t>
            </a:r>
            <a:r>
              <a:rPr lang="en-US" sz="2400" dirty="0"/>
              <a:t> </a:t>
            </a:r>
            <a:r>
              <a:rPr lang="en-US" sz="2400" dirty="0" err="1"/>
              <a:t>başkanından</a:t>
            </a:r>
            <a:r>
              <a:rPr lang="en-US" sz="2400" dirty="0"/>
              <a:t> </a:t>
            </a:r>
            <a:r>
              <a:rPr lang="en-US" sz="2400" dirty="0" err="1"/>
              <a:t>gelebilecek</a:t>
            </a:r>
            <a:r>
              <a:rPr lang="en-US" sz="2400" dirty="0"/>
              <a:t> </a:t>
            </a:r>
            <a:r>
              <a:rPr lang="en-US" sz="2400" dirty="0" err="1"/>
              <a:t>isteklere</a:t>
            </a:r>
            <a:r>
              <a:rPr lang="en-US" sz="2400" dirty="0"/>
              <a:t> </a:t>
            </a:r>
            <a:r>
              <a:rPr lang="en-US" sz="2400" dirty="0" err="1"/>
              <a:t>uygun</a:t>
            </a:r>
            <a:r>
              <a:rPr lang="en-US" sz="2400" dirty="0"/>
              <a:t> </a:t>
            </a:r>
            <a:r>
              <a:rPr lang="en-US" sz="2400" dirty="0" err="1"/>
              <a:t>üniversite</a:t>
            </a:r>
            <a:r>
              <a:rPr lang="en-US" sz="2400" dirty="0"/>
              <a:t> </a:t>
            </a:r>
            <a:r>
              <a:rPr lang="en-US" sz="2400" dirty="0" err="1"/>
              <a:t>öğrencilerin</a:t>
            </a:r>
            <a:r>
              <a:rPr lang="en-US" sz="2400" dirty="0"/>
              <a:t> </a:t>
            </a:r>
            <a:r>
              <a:rPr lang="en-US" sz="2400" dirty="0" err="1"/>
              <a:t>bilgilerini</a:t>
            </a:r>
            <a:r>
              <a:rPr lang="en-US" sz="2400" dirty="0"/>
              <a:t> </a:t>
            </a:r>
            <a:r>
              <a:rPr lang="en-US" sz="2400" dirty="0" err="1"/>
              <a:t>değiştirebilir</a:t>
            </a:r>
            <a:r>
              <a:rPr lang="en-US" sz="2400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AEC042-0791-42F9-8666-2D4CF4461F6C}"/>
              </a:ext>
            </a:extLst>
          </p:cNvPr>
          <p:cNvPicPr>
            <a:picLocks noGrp="1" noChangeAspect="1" noChangeArrowheads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88" y="1269000"/>
            <a:ext cx="432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833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8F92D01-A666-4EBD-9005-E574FA3B4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79" y="2958274"/>
            <a:ext cx="10058399" cy="29108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C6FB2-E377-4E6F-9D21-A59A9A4BC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0"/>
            <a:ext cx="10058400" cy="1168031"/>
          </a:xfrm>
        </p:spPr>
        <p:txBody>
          <a:bodyPr anchor="ctr">
            <a:normAutofit fontScale="90000"/>
          </a:bodyPr>
          <a:lstStyle/>
          <a:p>
            <a:r>
              <a:rPr lang="da-DK" sz="8000" dirty="0"/>
              <a:t>Classes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48519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Student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43765" y="1507787"/>
            <a:ext cx="3262313" cy="504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29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Teacher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25799" y="1507787"/>
            <a:ext cx="2898244" cy="504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86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Department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25799" y="2308232"/>
            <a:ext cx="2898244" cy="344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52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Faculty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25799" y="2443137"/>
            <a:ext cx="2898244" cy="317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92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Person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25799" y="1864731"/>
            <a:ext cx="2898244" cy="432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32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8F92D01-A666-4EBD-9005-E574FA3B4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79" y="2958274"/>
            <a:ext cx="10058399" cy="29108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C6FB2-E377-4E6F-9D21-A59A9A4BC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0"/>
            <a:ext cx="10058400" cy="1168031"/>
          </a:xfrm>
        </p:spPr>
        <p:txBody>
          <a:bodyPr anchor="ctr">
            <a:normAutofit fontScale="90000"/>
          </a:bodyPr>
          <a:lstStyle/>
          <a:p>
            <a:r>
              <a:rPr lang="da-DK" sz="8000" dirty="0"/>
              <a:t>Database Class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336052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Student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836F9-670D-41F6-8C53-9FB4CE52B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19" y="1781210"/>
            <a:ext cx="10395361" cy="35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32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Teacher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2E26C-693D-4B4A-A690-86251651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67" y="1849429"/>
            <a:ext cx="10080266" cy="36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33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Department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617F6-F44A-4324-9BD5-EA08023C2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018" y="1507787"/>
            <a:ext cx="8791808" cy="421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9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031C-B4E4-4CA9-A02E-2B73A14F2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 err="1"/>
              <a:t>Hedefimiz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C28A3-6516-496B-85F0-D9745862F0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 sz="2400" dirty="0"/>
              <a:t>Üniversitenin öğrencileri,öğretmenleri,fakülteler ve bölümlerin verileri tutulacağı Veri Tabanı oluşturmak.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400" dirty="0"/>
              <a:t>Bu verileri kullanıcı tarafından kolayca okuma &amp; yazma vb. işlemleri yapabilecek önyüz tasarlamak. </a:t>
            </a:r>
            <a:endParaRPr lang="en-US" sz="2400" dirty="0"/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9157BF68-B244-4823-9794-CF3CE03022C6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 rotWithShape="1">
          <a:blip r:embed="rId2"/>
          <a:srcRect l="22459" t="21812" r="21743" b="26581"/>
          <a:stretch/>
        </p:blipFill>
        <p:spPr>
          <a:xfrm>
            <a:off x="773009" y="1269000"/>
            <a:ext cx="4670861" cy="4320000"/>
          </a:xfrm>
        </p:spPr>
      </p:pic>
    </p:spTree>
    <p:extLst>
      <p:ext uri="{BB962C8B-B14F-4D97-AF65-F5344CB8AC3E}">
        <p14:creationId xmlns:p14="http://schemas.microsoft.com/office/powerpoint/2010/main" val="552181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Faculty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36F8B-8229-4ECA-BF72-ECE99C507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48" y="1790534"/>
            <a:ext cx="10307303" cy="365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45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MISC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FBE66C-6F65-4900-ACCD-3B0F04E64C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1249" y="1806829"/>
            <a:ext cx="10269502" cy="358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91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031C-B4E4-4CA9-A02E-2B73A14F2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err="1"/>
              <a:t>Vizyonumuz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C28A3-6516-496B-85F0-D9745862F0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Üniversitelerdeki</a:t>
            </a:r>
            <a:r>
              <a:rPr lang="en-US" sz="2400" dirty="0"/>
              <a:t> </a:t>
            </a:r>
            <a:r>
              <a:rPr lang="en-US" sz="2400" dirty="0" err="1"/>
              <a:t>öğrencilerin</a:t>
            </a:r>
            <a:r>
              <a:rPr lang="en-US" sz="2400" dirty="0"/>
              <a:t> </a:t>
            </a:r>
            <a:r>
              <a:rPr lang="en-US" sz="2400" dirty="0" err="1"/>
              <a:t>bilgilerini</a:t>
            </a:r>
            <a:r>
              <a:rPr lang="en-US" sz="2400" dirty="0"/>
              <a:t> </a:t>
            </a:r>
            <a:r>
              <a:rPr lang="en-US" sz="2400" dirty="0" err="1"/>
              <a:t>bu</a:t>
            </a:r>
            <a:r>
              <a:rPr lang="en-US" sz="2400" dirty="0"/>
              <a:t> </a:t>
            </a:r>
            <a:r>
              <a:rPr lang="en-US" sz="2400" dirty="0" err="1"/>
              <a:t>çağlarda</a:t>
            </a:r>
            <a:r>
              <a:rPr lang="en-US" sz="2400" dirty="0"/>
              <a:t> </a:t>
            </a:r>
            <a:r>
              <a:rPr lang="en-US" sz="2400" dirty="0" err="1"/>
              <a:t>kağıtlarda</a:t>
            </a:r>
            <a:r>
              <a:rPr lang="en-US" sz="2400" dirty="0"/>
              <a:t> </a:t>
            </a:r>
            <a:r>
              <a:rPr lang="en-US" sz="2400" dirty="0" err="1"/>
              <a:t>tutmak</a:t>
            </a:r>
            <a:r>
              <a:rPr lang="en-US" sz="2400" dirty="0"/>
              <a:t> </a:t>
            </a:r>
            <a:r>
              <a:rPr lang="en-US" sz="2400" dirty="0" err="1"/>
              <a:t>apaçık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şekilde</a:t>
            </a:r>
            <a:r>
              <a:rPr lang="en-US" sz="2400" dirty="0"/>
              <a:t> </a:t>
            </a:r>
            <a:r>
              <a:rPr lang="en-US" sz="2400" dirty="0" err="1"/>
              <a:t>verimsizdir</a:t>
            </a:r>
            <a:r>
              <a:rPr lang="en-US" sz="2400" dirty="0"/>
              <a:t>. Bu </a:t>
            </a:r>
            <a:r>
              <a:rPr lang="en-US" sz="2400" dirty="0" err="1"/>
              <a:t>verimsizliğe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çare</a:t>
            </a:r>
            <a:r>
              <a:rPr lang="en-US" sz="2400" dirty="0"/>
              <a:t> </a:t>
            </a:r>
            <a:r>
              <a:rPr lang="en-US" sz="2400" dirty="0" err="1"/>
              <a:t>bulmak</a:t>
            </a:r>
            <a:r>
              <a:rPr lang="en-US" sz="2400" dirty="0"/>
              <a:t> </a:t>
            </a:r>
            <a:r>
              <a:rPr lang="en-US" sz="2400" dirty="0" err="1"/>
              <a:t>elbetteki</a:t>
            </a:r>
            <a:r>
              <a:rPr lang="en-US" sz="2400" dirty="0"/>
              <a:t> </a:t>
            </a:r>
            <a:r>
              <a:rPr lang="en-US" sz="2400" dirty="0" err="1"/>
              <a:t>insanoğlunun</a:t>
            </a:r>
            <a:r>
              <a:rPr lang="en-US" sz="2400" dirty="0"/>
              <a:t> </a:t>
            </a:r>
            <a:r>
              <a:rPr lang="en-US" sz="2400" dirty="0" err="1"/>
              <a:t>yapacağı</a:t>
            </a:r>
            <a:r>
              <a:rPr lang="en-US" sz="2400" dirty="0"/>
              <a:t>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bizimde</a:t>
            </a:r>
            <a:r>
              <a:rPr lang="en-US" sz="2400" dirty="0"/>
              <a:t> </a:t>
            </a:r>
            <a:r>
              <a:rPr lang="en-US" sz="2400" dirty="0" err="1"/>
              <a:t>yaptığımız</a:t>
            </a:r>
            <a:r>
              <a:rPr lang="en-US" sz="2400" dirty="0"/>
              <a:t> </a:t>
            </a:r>
            <a:r>
              <a:rPr lang="en-US" sz="2400" dirty="0" err="1"/>
              <a:t>şeydir</a:t>
            </a:r>
            <a:r>
              <a:rPr lang="en-US" sz="2400" dirty="0"/>
              <a:t>. Buna </a:t>
            </a:r>
            <a:r>
              <a:rPr lang="en-US" sz="2400" dirty="0" err="1"/>
              <a:t>takiben</a:t>
            </a:r>
            <a:r>
              <a:rPr lang="en-US" sz="2400" dirty="0"/>
              <a:t> </a:t>
            </a:r>
            <a:r>
              <a:rPr lang="en-US" sz="2400" dirty="0" err="1"/>
              <a:t>bizim</a:t>
            </a:r>
            <a:r>
              <a:rPr lang="en-US" sz="2400" dirty="0"/>
              <a:t> </a:t>
            </a:r>
            <a:r>
              <a:rPr lang="en-US" sz="2400" dirty="0" err="1"/>
              <a:t>amacımız</a:t>
            </a:r>
            <a:r>
              <a:rPr lang="tr-TR" sz="2400" dirty="0"/>
              <a:t>,</a:t>
            </a:r>
            <a:r>
              <a:rPr lang="en-US" sz="2400" dirty="0"/>
              <a:t> </a:t>
            </a:r>
            <a:r>
              <a:rPr lang="en-US" sz="2400" dirty="0" err="1"/>
              <a:t>üniversite</a:t>
            </a:r>
            <a:r>
              <a:rPr lang="en-US" sz="2400" dirty="0"/>
              <a:t> </a:t>
            </a:r>
            <a:r>
              <a:rPr lang="en-US" sz="2400" dirty="0" err="1"/>
              <a:t>öğrencilerin</a:t>
            </a:r>
            <a:r>
              <a:rPr lang="en-US" sz="2400" dirty="0"/>
              <a:t> </a:t>
            </a:r>
            <a:r>
              <a:rPr lang="en-US" sz="2400" dirty="0" err="1"/>
              <a:t>farklı</a:t>
            </a:r>
            <a:r>
              <a:rPr lang="en-US" sz="2400" dirty="0"/>
              <a:t> </a:t>
            </a:r>
            <a:r>
              <a:rPr lang="en-US" sz="2400" dirty="0" err="1"/>
              <a:t>farklı</a:t>
            </a:r>
            <a:r>
              <a:rPr lang="en-US" sz="2400" dirty="0"/>
              <a:t> </a:t>
            </a:r>
            <a:r>
              <a:rPr lang="en-US" sz="2400" dirty="0" err="1"/>
              <a:t>çeşit</a:t>
            </a:r>
            <a:r>
              <a:rPr lang="en-US" sz="2400" dirty="0"/>
              <a:t> </a:t>
            </a:r>
            <a:r>
              <a:rPr lang="en-US" sz="2400" dirty="0" err="1"/>
              <a:t>çeşit</a:t>
            </a:r>
            <a:r>
              <a:rPr lang="en-US" sz="2400" dirty="0"/>
              <a:t> </a:t>
            </a:r>
            <a:r>
              <a:rPr lang="en-US" sz="2400" dirty="0" err="1"/>
              <a:t>bilgilerini</a:t>
            </a:r>
            <a:r>
              <a:rPr lang="en-US" sz="2400" dirty="0"/>
              <a:t> </a:t>
            </a:r>
            <a:r>
              <a:rPr lang="en-US" sz="2400" dirty="0" err="1"/>
              <a:t>bilgisayar</a:t>
            </a:r>
            <a:r>
              <a:rPr lang="en-US" sz="2400" dirty="0"/>
              <a:t> </a:t>
            </a:r>
            <a:r>
              <a:rPr lang="en-US" sz="2400" dirty="0" err="1"/>
              <a:t>ortamında</a:t>
            </a:r>
            <a:r>
              <a:rPr lang="en-US" sz="2400" dirty="0"/>
              <a:t> </a:t>
            </a:r>
            <a:r>
              <a:rPr lang="en-US" sz="2400" dirty="0" err="1"/>
              <a:t>kolaylıkla</a:t>
            </a:r>
            <a:r>
              <a:rPr lang="en-US" sz="2400" dirty="0"/>
              <a:t> </a:t>
            </a:r>
            <a:r>
              <a:rPr lang="en-US" sz="2400" dirty="0" err="1"/>
              <a:t>tutmak</a:t>
            </a:r>
            <a:r>
              <a:rPr lang="en-US" sz="2400" dirty="0"/>
              <a:t>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anında</a:t>
            </a:r>
            <a:r>
              <a:rPr lang="en-US" sz="2400" dirty="0"/>
              <a:t> </a:t>
            </a:r>
            <a:r>
              <a:rPr lang="en-US" sz="2400" dirty="0" err="1"/>
              <a:t>bu</a:t>
            </a:r>
            <a:r>
              <a:rPr lang="en-US" sz="2400" dirty="0"/>
              <a:t> </a:t>
            </a:r>
            <a:r>
              <a:rPr lang="en-US" sz="2400" dirty="0" err="1"/>
              <a:t>bilgilere</a:t>
            </a:r>
            <a:r>
              <a:rPr lang="en-US" sz="2400" dirty="0"/>
              <a:t> </a:t>
            </a:r>
            <a:r>
              <a:rPr lang="en-US" sz="2400" dirty="0" err="1"/>
              <a:t>erişmek</a:t>
            </a:r>
            <a:r>
              <a:rPr lang="en-US" sz="2400" dirty="0"/>
              <a:t>.</a:t>
            </a:r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0C912FEC-2616-4355-94D7-C2BB2F030BCC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9217" y="2068596"/>
            <a:ext cx="4589462" cy="2371222"/>
          </a:xfrm>
        </p:spPr>
      </p:pic>
    </p:spTree>
    <p:extLst>
      <p:ext uri="{BB962C8B-B14F-4D97-AF65-F5344CB8AC3E}">
        <p14:creationId xmlns:p14="http://schemas.microsoft.com/office/powerpoint/2010/main" val="351493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031C-B4E4-4CA9-A02E-2B73A14F2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 err="1"/>
              <a:t>Misyonumuz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C28A3-6516-496B-85F0-D9745862F0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Üniversitenin</a:t>
            </a:r>
            <a:r>
              <a:rPr lang="en-US" sz="2400" dirty="0"/>
              <a:t> </a:t>
            </a:r>
            <a:r>
              <a:rPr lang="en-US" sz="2400" dirty="0" err="1"/>
              <a:t>öğrenci</a:t>
            </a:r>
            <a:r>
              <a:rPr lang="en-US" sz="2400" dirty="0"/>
              <a:t> </a:t>
            </a:r>
            <a:r>
              <a:rPr lang="en-US" sz="2400" dirty="0" err="1"/>
              <a:t>yönetim</a:t>
            </a:r>
            <a:r>
              <a:rPr lang="en-US" sz="2400" dirty="0"/>
              <a:t> </a:t>
            </a:r>
            <a:r>
              <a:rPr lang="en-US" sz="2400" dirty="0" err="1"/>
              <a:t>sistemini</a:t>
            </a:r>
            <a:r>
              <a:rPr lang="en-US" sz="2400" dirty="0"/>
              <a:t> </a:t>
            </a:r>
            <a:r>
              <a:rPr lang="en-US" sz="2400" dirty="0" err="1"/>
              <a:t>görsel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hale </a:t>
            </a:r>
            <a:r>
              <a:rPr lang="en-US" sz="2400" dirty="0" err="1"/>
              <a:t>getirerek</a:t>
            </a:r>
            <a:r>
              <a:rPr lang="en-US" sz="2400" dirty="0"/>
              <a:t> </a:t>
            </a:r>
            <a:r>
              <a:rPr lang="en-US" sz="2400" dirty="0" err="1"/>
              <a:t>yazılım</a:t>
            </a:r>
            <a:r>
              <a:rPr lang="en-US" sz="2400" dirty="0"/>
              <a:t> </a:t>
            </a:r>
            <a:r>
              <a:rPr lang="en-US" sz="2400" dirty="0" err="1"/>
              <a:t>tarafının</a:t>
            </a:r>
            <a:r>
              <a:rPr lang="en-US" sz="2400" dirty="0"/>
              <a:t> </a:t>
            </a:r>
            <a:r>
              <a:rPr lang="tr-TR" sz="2400" dirty="0"/>
              <a:t>yaptığı bir çok işlemleri kolaylıkla yapılabilmesi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bütün</a:t>
            </a:r>
            <a:r>
              <a:rPr lang="en-US" sz="2400" dirty="0"/>
              <a:t> </a:t>
            </a:r>
            <a:r>
              <a:rPr lang="en-US" sz="2400" dirty="0" err="1"/>
              <a:t>üniversite</a:t>
            </a:r>
            <a:r>
              <a:rPr lang="en-US" sz="2400" dirty="0"/>
              <a:t> </a:t>
            </a:r>
            <a:r>
              <a:rPr lang="en-US" sz="2400" dirty="0" err="1"/>
              <a:t>öğrencilerin</a:t>
            </a:r>
            <a:r>
              <a:rPr lang="en-US" sz="2400" dirty="0"/>
              <a:t> </a:t>
            </a:r>
            <a:r>
              <a:rPr lang="en-US" sz="2400" dirty="0" err="1"/>
              <a:t>bilgilerini</a:t>
            </a:r>
            <a:r>
              <a:rPr lang="en-US" sz="2400" dirty="0"/>
              <a:t> </a:t>
            </a:r>
            <a:r>
              <a:rPr lang="en-US" sz="2400" dirty="0" err="1"/>
              <a:t>listeleyip</a:t>
            </a:r>
            <a:r>
              <a:rPr lang="en-US" sz="2400" dirty="0"/>
              <a:t> </a:t>
            </a:r>
            <a:r>
              <a:rPr lang="en-US" sz="2400" dirty="0" err="1"/>
              <a:t>gerekirse</a:t>
            </a:r>
            <a:r>
              <a:rPr lang="en-US" sz="2400" dirty="0"/>
              <a:t> </a:t>
            </a:r>
            <a:r>
              <a:rPr lang="en-US" sz="2400" dirty="0" err="1"/>
              <a:t>değiştirmek</a:t>
            </a:r>
            <a:r>
              <a:rPr lang="en-US" sz="2400" dirty="0"/>
              <a:t>, </a:t>
            </a:r>
            <a:r>
              <a:rPr lang="en-US" sz="2400" dirty="0" err="1"/>
              <a:t>ya</a:t>
            </a:r>
            <a:r>
              <a:rPr lang="en-US" sz="2400" dirty="0"/>
              <a:t> da </a:t>
            </a:r>
            <a:r>
              <a:rPr lang="en-US" sz="2400" dirty="0" err="1"/>
              <a:t>öğrenci</a:t>
            </a:r>
            <a:r>
              <a:rPr lang="en-US" sz="2400" dirty="0"/>
              <a:t> </a:t>
            </a:r>
            <a:r>
              <a:rPr lang="en-US" sz="2400" dirty="0" err="1"/>
              <a:t>eklemek</a:t>
            </a:r>
            <a:r>
              <a:rPr lang="en-US" sz="2400" dirty="0"/>
              <a:t>/</a:t>
            </a:r>
            <a:r>
              <a:rPr lang="en-US" sz="2400" dirty="0" err="1"/>
              <a:t>çıkarmak</a:t>
            </a:r>
            <a:r>
              <a:rPr lang="en-US" sz="2400" dirty="0"/>
              <a:t> vs. </a:t>
            </a:r>
            <a:r>
              <a:rPr lang="en-US" sz="2400" dirty="0" err="1"/>
              <a:t>işlemleri</a:t>
            </a:r>
            <a:r>
              <a:rPr lang="en-US" sz="2400" dirty="0"/>
              <a:t> </a:t>
            </a:r>
            <a:r>
              <a:rPr lang="en-US" sz="2400" dirty="0" err="1"/>
              <a:t>kolaylıkla</a:t>
            </a:r>
            <a:r>
              <a:rPr lang="en-US" sz="2400" dirty="0"/>
              <a:t> </a:t>
            </a:r>
            <a:r>
              <a:rPr lang="en-US" sz="2400" dirty="0" err="1"/>
              <a:t>yapabilmek</a:t>
            </a:r>
            <a:r>
              <a:rPr lang="en-US" sz="2400" dirty="0"/>
              <a:t>. </a:t>
            </a:r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FF735823-1F5D-4C1B-AFED-AABDCA2AF07A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4838" y="1127919"/>
            <a:ext cx="4589462" cy="4589462"/>
          </a:xfrm>
        </p:spPr>
      </p:pic>
    </p:spTree>
    <p:extLst>
      <p:ext uri="{BB962C8B-B14F-4D97-AF65-F5344CB8AC3E}">
        <p14:creationId xmlns:p14="http://schemas.microsoft.com/office/powerpoint/2010/main" val="1738556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1C68B1E-5520-4637-943D-78F064D96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5214" y="2863516"/>
            <a:ext cx="3407527" cy="3407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37031C-B4E4-4CA9-A02E-2B73A14F2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/>
              <a:t>Kullanacak</a:t>
            </a:r>
            <a:r>
              <a:rPr lang="en-US" sz="3600" b="1" dirty="0"/>
              <a:t> </a:t>
            </a:r>
            <a:r>
              <a:rPr lang="en-US" sz="3600" b="1" dirty="0" err="1"/>
              <a:t>yazılımlar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C28A3-6516-496B-85F0-D9745862F0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/>
              <a:t>JavaFX : </a:t>
            </a:r>
            <a:r>
              <a:rPr lang="en-US" sz="2000" dirty="0" err="1"/>
              <a:t>JAVA’nın</a:t>
            </a:r>
            <a:r>
              <a:rPr lang="en-US" sz="2000" dirty="0"/>
              <a:t> </a:t>
            </a:r>
            <a:r>
              <a:rPr lang="en-US" sz="2000" dirty="0" err="1"/>
              <a:t>etkin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ileri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dil</a:t>
            </a:r>
            <a:r>
              <a:rPr lang="en-US" sz="2000" dirty="0"/>
              <a:t> </a:t>
            </a:r>
            <a:r>
              <a:rPr lang="en-US" sz="2000" dirty="0" err="1"/>
              <a:t>olduğu</a:t>
            </a:r>
            <a:r>
              <a:rPr lang="en-US" sz="2000" dirty="0"/>
              <a:t> </a:t>
            </a:r>
            <a:r>
              <a:rPr lang="en-US" sz="2000" dirty="0" err="1"/>
              <a:t>aşikardır</a:t>
            </a:r>
            <a:r>
              <a:rPr lang="en-US" sz="2000" dirty="0"/>
              <a:t>. Bu </a:t>
            </a:r>
            <a:r>
              <a:rPr lang="en-US" sz="2000" dirty="0" err="1"/>
              <a:t>nedenle</a:t>
            </a:r>
            <a:r>
              <a:rPr lang="en-US" sz="2000" dirty="0"/>
              <a:t> </a:t>
            </a:r>
            <a:r>
              <a:rPr lang="en-US" sz="2000" dirty="0" err="1"/>
              <a:t>Javanın</a:t>
            </a:r>
            <a:r>
              <a:rPr lang="en-US" sz="2000" dirty="0"/>
              <a:t> </a:t>
            </a:r>
            <a:r>
              <a:rPr lang="en-US" sz="2000" dirty="0" err="1"/>
              <a:t>yazılım</a:t>
            </a:r>
            <a:r>
              <a:rPr lang="en-US" sz="2000" dirty="0"/>
              <a:t> </a:t>
            </a:r>
            <a:r>
              <a:rPr lang="en-US" sz="2000" dirty="0" err="1"/>
              <a:t>platformu</a:t>
            </a:r>
            <a:r>
              <a:rPr lang="en-US" sz="2000" dirty="0"/>
              <a:t> </a:t>
            </a:r>
            <a:r>
              <a:rPr lang="en-US" sz="2000" dirty="0" err="1"/>
              <a:t>olan</a:t>
            </a:r>
            <a:r>
              <a:rPr lang="en-US" sz="2000" dirty="0"/>
              <a:t> </a:t>
            </a:r>
            <a:r>
              <a:rPr lang="en-US" sz="2000" dirty="0" err="1"/>
              <a:t>JavaFX’i</a:t>
            </a:r>
            <a:r>
              <a:rPr lang="en-US" sz="2000" dirty="0"/>
              <a:t> </a:t>
            </a:r>
            <a:r>
              <a:rPr lang="en-US" sz="2000" dirty="0" err="1"/>
              <a:t>arayüzümüz</a:t>
            </a:r>
            <a:r>
              <a:rPr lang="en-US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kullanmayı</a:t>
            </a:r>
            <a:r>
              <a:rPr lang="en-US" sz="2000" dirty="0"/>
              <a:t> </a:t>
            </a:r>
            <a:r>
              <a:rPr lang="en-US" sz="2000" dirty="0" err="1"/>
              <a:t>hedefledik</a:t>
            </a:r>
            <a:r>
              <a:rPr lang="en-US" sz="2000" dirty="0"/>
              <a:t>. Hem visual </a:t>
            </a:r>
            <a:r>
              <a:rPr lang="en-US" sz="2000" dirty="0" err="1"/>
              <a:t>tarafı</a:t>
            </a:r>
            <a:r>
              <a:rPr lang="en-US" sz="2000" dirty="0"/>
              <a:t> </a:t>
            </a:r>
            <a:r>
              <a:rPr lang="en-US" sz="2000" dirty="0" err="1"/>
              <a:t>hemde</a:t>
            </a:r>
            <a:r>
              <a:rPr lang="en-US" sz="2000" dirty="0"/>
              <a:t> backend </a:t>
            </a:r>
            <a:r>
              <a:rPr lang="en-US" sz="2000" dirty="0" err="1"/>
              <a:t>tarafı</a:t>
            </a:r>
            <a:r>
              <a:rPr lang="en-US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kullanmayı</a:t>
            </a:r>
            <a:r>
              <a:rPr lang="en-US" sz="2000" dirty="0"/>
              <a:t> </a:t>
            </a:r>
            <a:r>
              <a:rPr lang="en-US" sz="2000" dirty="0" err="1"/>
              <a:t>planlıyoruz</a:t>
            </a:r>
            <a:r>
              <a:rPr lang="en-US" sz="2000" dirty="0"/>
              <a:t>. </a:t>
            </a:r>
          </a:p>
          <a:p>
            <a:r>
              <a:rPr lang="en-US" sz="2000" dirty="0"/>
              <a:t>MSSQL : Microsoft Structured Query Language </a:t>
            </a:r>
            <a:r>
              <a:rPr lang="en-US" sz="2000" dirty="0" err="1"/>
              <a:t>Server’ı</a:t>
            </a:r>
            <a:r>
              <a:rPr lang="en-US" sz="2000" dirty="0"/>
              <a:t> </a:t>
            </a:r>
            <a:r>
              <a:rPr lang="en-US" sz="2000" dirty="0" err="1"/>
              <a:t>kullanarak</a:t>
            </a:r>
            <a:r>
              <a:rPr lang="en-US" sz="2000" dirty="0"/>
              <a:t> </a:t>
            </a:r>
            <a:r>
              <a:rPr lang="en-US" sz="2000" dirty="0" err="1"/>
              <a:t>veritabanı</a:t>
            </a:r>
            <a:r>
              <a:rPr lang="en-US" sz="2000" dirty="0"/>
              <a:t> </a:t>
            </a:r>
            <a:r>
              <a:rPr lang="en-US" sz="2000" dirty="0" err="1"/>
              <a:t>aracı</a:t>
            </a:r>
            <a:r>
              <a:rPr lang="en-US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kullanacağız</a:t>
            </a:r>
            <a:r>
              <a:rPr lang="en-US" sz="2000" dirty="0"/>
              <a:t>. </a:t>
            </a:r>
            <a:r>
              <a:rPr lang="en-US" sz="2000" dirty="0" err="1"/>
              <a:t>Öğrenci</a:t>
            </a:r>
            <a:r>
              <a:rPr lang="en-US" sz="2000" dirty="0"/>
              <a:t> </a:t>
            </a:r>
            <a:r>
              <a:rPr lang="en-US" sz="2000" dirty="0" err="1"/>
              <a:t>isimleri</a:t>
            </a:r>
            <a:r>
              <a:rPr lang="en-US" sz="2000" dirty="0"/>
              <a:t> ,</a:t>
            </a:r>
            <a:r>
              <a:rPr lang="en-US" sz="2000" dirty="0" err="1"/>
              <a:t>numaraları</a:t>
            </a:r>
            <a:r>
              <a:rPr lang="en-US" sz="2000" dirty="0"/>
              <a:t> , </a:t>
            </a:r>
            <a:r>
              <a:rPr lang="en-US" sz="2000" dirty="0" err="1"/>
              <a:t>okudukları</a:t>
            </a:r>
            <a:r>
              <a:rPr lang="en-US" sz="2000" dirty="0"/>
              <a:t> </a:t>
            </a:r>
            <a:r>
              <a:rPr lang="en-US" sz="2000" dirty="0" err="1"/>
              <a:t>bölümler</a:t>
            </a:r>
            <a:r>
              <a:rPr lang="en-US" sz="2000" dirty="0"/>
              <a:t> </a:t>
            </a:r>
            <a:r>
              <a:rPr lang="en-US" sz="2000" dirty="0" err="1"/>
              <a:t>gibi</a:t>
            </a:r>
            <a:r>
              <a:rPr lang="en-US" sz="2000" dirty="0"/>
              <a:t> </a:t>
            </a:r>
            <a:r>
              <a:rPr lang="en-US" sz="2000" dirty="0" err="1"/>
              <a:t>veri</a:t>
            </a:r>
            <a:r>
              <a:rPr lang="en-US" sz="2000" dirty="0"/>
              <a:t> </a:t>
            </a:r>
            <a:r>
              <a:rPr lang="en-US" sz="2000" dirty="0" err="1"/>
              <a:t>tabanı</a:t>
            </a:r>
            <a:r>
              <a:rPr lang="en-US" sz="2000" dirty="0"/>
              <a:t> </a:t>
            </a:r>
            <a:r>
              <a:rPr lang="en-US" sz="2000" dirty="0" err="1"/>
              <a:t>tüm</a:t>
            </a:r>
            <a:r>
              <a:rPr lang="en-US" sz="2000" dirty="0"/>
              <a:t> </a:t>
            </a:r>
            <a:r>
              <a:rPr lang="en-US" sz="2000" dirty="0" err="1"/>
              <a:t>işlemleri</a:t>
            </a:r>
            <a:r>
              <a:rPr lang="en-US" sz="2000" dirty="0"/>
              <a:t> </a:t>
            </a:r>
            <a:r>
              <a:rPr lang="en-US" sz="2000" dirty="0" err="1"/>
              <a:t>yapabilecek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ayrıca</a:t>
            </a:r>
            <a:r>
              <a:rPr lang="en-US" sz="2000" dirty="0"/>
              <a:t> </a:t>
            </a:r>
            <a:r>
              <a:rPr lang="en-US" sz="2000" dirty="0" err="1"/>
              <a:t>öğrenci</a:t>
            </a:r>
            <a:r>
              <a:rPr lang="en-US" sz="2000" dirty="0"/>
              <a:t> </a:t>
            </a:r>
            <a:r>
              <a:rPr lang="en-US" sz="2000" dirty="0" err="1"/>
              <a:t>gruplandırma</a:t>
            </a:r>
            <a:r>
              <a:rPr lang="en-US" sz="2000" dirty="0"/>
              <a:t> ,</a:t>
            </a:r>
            <a:r>
              <a:rPr lang="en-US" sz="2000" dirty="0" err="1"/>
              <a:t>sınıflandırma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çeşitle</a:t>
            </a:r>
            <a:r>
              <a:rPr lang="en-US" sz="2000" dirty="0"/>
              <a:t> </a:t>
            </a:r>
            <a:r>
              <a:rPr lang="en-US" sz="2000" dirty="0" err="1"/>
              <a:t>veritabanı</a:t>
            </a:r>
            <a:r>
              <a:rPr lang="en-US" sz="2000" dirty="0"/>
              <a:t> </a:t>
            </a:r>
            <a:r>
              <a:rPr lang="en-US" sz="2000" dirty="0" err="1"/>
              <a:t>tekniklerini</a:t>
            </a:r>
            <a:r>
              <a:rPr lang="en-US" sz="2000" dirty="0"/>
              <a:t> </a:t>
            </a:r>
            <a:r>
              <a:rPr lang="en-US" sz="2000" dirty="0" err="1"/>
              <a:t>kullanarak</a:t>
            </a:r>
            <a:r>
              <a:rPr lang="en-US" sz="2000" dirty="0"/>
              <a:t> </a:t>
            </a:r>
            <a:r>
              <a:rPr lang="en-US" sz="2000" dirty="0" err="1"/>
              <a:t>okuma</a:t>
            </a:r>
            <a:r>
              <a:rPr lang="en-US" sz="2000" dirty="0"/>
              <a:t> </a:t>
            </a:r>
            <a:r>
              <a:rPr lang="en-US" sz="2000" dirty="0" err="1"/>
              <a:t>kolaylığı</a:t>
            </a:r>
            <a:r>
              <a:rPr lang="en-US" sz="2000" dirty="0"/>
              <a:t> </a:t>
            </a:r>
            <a:r>
              <a:rPr lang="en-US" sz="2000" dirty="0" err="1"/>
              <a:t>sağlıyacağız</a:t>
            </a:r>
            <a:r>
              <a:rPr lang="en-US" sz="2000" dirty="0"/>
              <a:t>.</a:t>
            </a:r>
          </a:p>
        </p:txBody>
      </p:sp>
      <p:pic>
        <p:nvPicPr>
          <p:cNvPr id="6" name="Content Placeholder 5" descr="A close - up of some tea cups&#10;&#10;Description automatically generated with low confidence">
            <a:extLst>
              <a:ext uri="{FF2B5EF4-FFF2-40B4-BE49-F238E27FC236}">
                <a16:creationId xmlns:a16="http://schemas.microsoft.com/office/drawing/2014/main" id="{AB9A42C7-1F01-4A48-870F-BA821D291E17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383856" y="615215"/>
            <a:ext cx="2813785" cy="2813785"/>
          </a:xfrm>
        </p:spPr>
      </p:pic>
    </p:spTree>
    <p:extLst>
      <p:ext uri="{BB962C8B-B14F-4D97-AF65-F5344CB8AC3E}">
        <p14:creationId xmlns:p14="http://schemas.microsoft.com/office/powerpoint/2010/main" val="1528391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031C-B4E4-4CA9-A02E-2B73A14F2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/>
              <a:t>Uygulama Özellikleri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C28A3-6516-496B-85F0-D9745862F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09938" y="1530455"/>
            <a:ext cx="7145742" cy="455995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2400" dirty="0"/>
              <a:t>Bütün öğrencileri, öğretmenleri, departmanları ve fakülteleri listeleme.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dirty="0"/>
              <a:t>Öğrencileri Departmana göre sıralama.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dirty="0"/>
              <a:t>Çoğu bilgiyi değiştirebilme.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dirty="0"/>
              <a:t>Yeni öğrenci ekleme.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dirty="0"/>
              <a:t>Var olan öğrenciyi silme.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dirty="0"/>
              <a:t>Bir çok matematiksel fonksiyonu hesaplama.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dirty="0"/>
              <a:t>Öğrenci ve öğretmenleri bir arada listeleme.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dirty="0"/>
              <a:t>Okuldan çıkan öğrencileri görüntüleme.</a:t>
            </a:r>
            <a:endParaRPr lang="en-US" sz="2400" dirty="0"/>
          </a:p>
        </p:txBody>
      </p:sp>
      <p:pic>
        <p:nvPicPr>
          <p:cNvPr id="8" name="Content Placeholder 7" descr="Young woman">
            <a:extLst>
              <a:ext uri="{FF2B5EF4-FFF2-40B4-BE49-F238E27FC236}">
                <a16:creationId xmlns:a16="http://schemas.microsoft.com/office/drawing/2014/main" id="{891180B6-4DBD-480C-A6C7-145A2026CCBC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636991" y="627062"/>
            <a:ext cx="3181012" cy="560387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6F50B8-95BC-4F36-884E-64AFEE2F04E5}"/>
              </a:ext>
            </a:extLst>
          </p:cNvPr>
          <p:cNvSpPr txBox="1"/>
          <p:nvPr/>
        </p:nvSpPr>
        <p:spPr>
          <a:xfrm rot="21414200">
            <a:off x="994316" y="2288518"/>
            <a:ext cx="24663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/>
              <a:t>Hey, that’s pretty good!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59989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4800" dirty="0"/>
              <a:t>Log IN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88254" y="1507787"/>
            <a:ext cx="8015491" cy="5042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BDDEB4-BE62-4045-A2EF-ABF6F0A4FB78}"/>
              </a:ext>
            </a:extLst>
          </p:cNvPr>
          <p:cNvSpPr txBox="1"/>
          <p:nvPr/>
        </p:nvSpPr>
        <p:spPr>
          <a:xfrm>
            <a:off x="5722689" y="4029064"/>
            <a:ext cx="74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1234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797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16DA-2629-4E53-9D56-B768339E3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758952"/>
            <a:ext cx="10632331" cy="748835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800" dirty="0"/>
              <a:t>Concurrent database check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DD53-34C3-4E72-AB9F-58960C7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88255" y="1507787"/>
            <a:ext cx="8015489" cy="504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7520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 Pitch" id="{BA0280BF-E6B4-464B-BF28-F0D2A23065D1}" vid="{A1F0DEB3-06CD-4A85-8D08-B66BE056CE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332</Words>
  <Application>Microsoft Office PowerPoint</Application>
  <PresentationFormat>Widescreen</PresentationFormat>
  <Paragraphs>52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Century Gothic</vt:lpstr>
      <vt:lpstr>Wingdings</vt:lpstr>
      <vt:lpstr>RetrospectVTI</vt:lpstr>
      <vt:lpstr>Student Management System</vt:lpstr>
      <vt:lpstr>Proje hakkında</vt:lpstr>
      <vt:lpstr>Hedefimiz</vt:lpstr>
      <vt:lpstr>Vizyonumuz</vt:lpstr>
      <vt:lpstr>Misyonumuz</vt:lpstr>
      <vt:lpstr>Kullanacak yazılımlar</vt:lpstr>
      <vt:lpstr>Uygulama Özellikleri</vt:lpstr>
      <vt:lpstr>Log IN</vt:lpstr>
      <vt:lpstr>Concurrent database check</vt:lpstr>
      <vt:lpstr>Concurrent datbase creatıon</vt:lpstr>
      <vt:lpstr>Concurrent datbase creatıon</vt:lpstr>
      <vt:lpstr>HOME</vt:lpstr>
      <vt:lpstr>Departments</vt:lpstr>
      <vt:lpstr>Department ONLY</vt:lpstr>
      <vt:lpstr>Students</vt:lpstr>
      <vt:lpstr>Teachers</vt:lpstr>
      <vt:lpstr>PEOPLE</vt:lpstr>
      <vt:lpstr>Left TEACHERS</vt:lpstr>
      <vt:lpstr>MATH</vt:lpstr>
      <vt:lpstr>Classes</vt:lpstr>
      <vt:lpstr>Student</vt:lpstr>
      <vt:lpstr>Teacher</vt:lpstr>
      <vt:lpstr>Department</vt:lpstr>
      <vt:lpstr>Faculty</vt:lpstr>
      <vt:lpstr>Person</vt:lpstr>
      <vt:lpstr>Database Class</vt:lpstr>
      <vt:lpstr>Student</vt:lpstr>
      <vt:lpstr>Teacher</vt:lpstr>
      <vt:lpstr>Department</vt:lpstr>
      <vt:lpstr>Faculty</vt:lpstr>
      <vt:lpstr>MISC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Management System</dc:title>
  <dc:creator>Tayyib Bayram</dc:creator>
  <cp:lastModifiedBy>Tayyib Bayram</cp:lastModifiedBy>
  <cp:revision>6</cp:revision>
  <dcterms:created xsi:type="dcterms:W3CDTF">2020-12-24T13:26:07Z</dcterms:created>
  <dcterms:modified xsi:type="dcterms:W3CDTF">2020-12-25T11:01:31Z</dcterms:modified>
</cp:coreProperties>
</file>